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92" r:id="rId3"/>
    <p:sldId id="293" r:id="rId4"/>
    <p:sldId id="324" r:id="rId5"/>
    <p:sldId id="258" r:id="rId6"/>
    <p:sldId id="325" r:id="rId7"/>
    <p:sldId id="294" r:id="rId8"/>
    <p:sldId id="326" r:id="rId9"/>
    <p:sldId id="295" r:id="rId10"/>
    <p:sldId id="296" r:id="rId11"/>
    <p:sldId id="31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4667" autoAdjust="0"/>
  </p:normalViewPr>
  <p:slideViewPr>
    <p:cSldViewPr>
      <p:cViewPr>
        <p:scale>
          <a:sx n="100" d="100"/>
          <a:sy n="100" d="100"/>
        </p:scale>
        <p:origin x="-600" y="7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TitleSlid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3800">
                <a:solidFill>
                  <a:srgbClr val="001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rgbClr val="B27A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verlay-SectionHead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100" b="1" cap="none" baseline="0">
                <a:solidFill>
                  <a:srgbClr val="001D4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rgbClr val="B27A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Overlay-ContentSlid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0">
                <a:srgbClr val="001D4D"/>
              </a:gs>
              <a:gs pos="8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6ABBBA3-A0AB-4E87-9927-F957013F38C4}" type="datetimeFigureOut">
              <a:rPr lang="en-US" smtClean="0"/>
              <a:pPr/>
              <a:t>11/21/2011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5F250B0-811F-4EF2-82B2-5D244F6848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2" name="Picture 8" descr="FIULogo_H_CMYK_fx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103938" y="5959475"/>
            <a:ext cx="2430462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rgbClr val="001D4D"/>
          </a:solidFill>
          <a:latin typeface="Trebuchet MS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282575" indent="-282575" algn="l" rtl="0" eaLnBrk="1" fontAlgn="base" hangingPunct="1">
        <a:spcBef>
          <a:spcPts val="2000"/>
        </a:spcBef>
        <a:spcAft>
          <a:spcPct val="0"/>
        </a:spcAft>
        <a:buFont typeface="Wingdings 2" pitchFamily="-111" charset="2"/>
        <a:buChar char=""/>
        <a:defRPr sz="2200" kern="1200">
          <a:solidFill>
            <a:srgbClr val="001D4D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577850" indent="-2952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sz="2000"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2pPr>
      <a:lvl3pPr marL="860425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 2" pitchFamily="-111" charset="2"/>
        <a:buChar char=""/>
        <a:defRPr kern="1200">
          <a:solidFill>
            <a:srgbClr val="001D4D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age.com.au/digital-life/computers/sprung-by-facebook-geek-justice-for-pornsurfing-laptop-thief-20090812-ehpa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7981951" cy="1470025"/>
          </a:xfrm>
        </p:spPr>
        <p:txBody>
          <a:bodyPr/>
          <a:lstStyle/>
          <a:p>
            <a:r>
              <a:rPr lang="en-US" b="1" dirty="0"/>
              <a:t>Recovering Stolen Computers and Laptops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7981951" cy="282388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err="1" smtClean="0"/>
              <a:t>Omari</a:t>
            </a:r>
            <a:r>
              <a:rPr lang="en-US" dirty="0" smtClean="0"/>
              <a:t> Grant </a:t>
            </a:r>
          </a:p>
          <a:p>
            <a:r>
              <a:rPr lang="en-US" i="1" dirty="0" err="1"/>
              <a:t>Danlil</a:t>
            </a:r>
            <a:r>
              <a:rPr lang="en-US" i="1" dirty="0"/>
              <a:t> </a:t>
            </a:r>
            <a:r>
              <a:rPr lang="en-US" i="1" dirty="0" err="1"/>
              <a:t>Perelshteyn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Advisor : Dr. S. Masoud Sadjadi</a:t>
            </a:r>
            <a:br>
              <a:rPr lang="en-US" dirty="0"/>
            </a:br>
            <a:r>
              <a:rPr lang="en-US" dirty="0"/>
              <a:t>School of Computing and Information Sciences</a:t>
            </a:r>
            <a:br>
              <a:rPr lang="en-US" dirty="0"/>
            </a:br>
            <a:r>
              <a:rPr lang="en-US" dirty="0"/>
              <a:t>Florida International University</a:t>
            </a:r>
          </a:p>
          <a:p>
            <a:r>
              <a:rPr lang="en-US" dirty="0" smtClean="0"/>
              <a:t>Your Email@fiu.edu </a:t>
            </a:r>
            <a:endParaRPr lang="en-US" dirty="0"/>
          </a:p>
          <a:p>
            <a:r>
              <a:rPr lang="en-US" dirty="0"/>
              <a:t>http://www.cs.fiu.edu/~sadjadi/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agents procedures are attended to work with Mac and requires the computer already have </a:t>
            </a:r>
            <a:r>
              <a:rPr lang="en-US" dirty="0" err="1" smtClean="0"/>
              <a:t>Kaseya</a:t>
            </a:r>
            <a:r>
              <a:rPr lang="en-US" dirty="0" smtClean="0"/>
              <a:t> already installed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the computer does not have OS X or a </a:t>
            </a:r>
            <a:r>
              <a:rPr lang="en-US" dirty="0" err="1" smtClean="0"/>
              <a:t>webcamera</a:t>
            </a:r>
            <a:r>
              <a:rPr lang="en-US" dirty="0" smtClean="0"/>
              <a:t> some of the procedure will not work.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understand how the solution works in the </a:t>
            </a:r>
            <a:r>
              <a:rPr lang="en-US" dirty="0" smtClean="0"/>
              <a:t>environment </a:t>
            </a:r>
            <a:r>
              <a:rPr lang="en-US" dirty="0" smtClean="0"/>
              <a:t>but we are still researching and brain storming the best way to implement these procedures into the current environment.</a:t>
            </a:r>
            <a:endParaRPr lang="en-US" dirty="0" smtClean="0"/>
          </a:p>
          <a:p>
            <a:r>
              <a:rPr lang="en-US" dirty="0" smtClean="0"/>
              <a:t>We have tested a few of the procedures but not all of the procedures have been tested so not all of them can be guaranteed to work.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Problem and Motivation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Solution</a:t>
            </a:r>
          </a:p>
          <a:p>
            <a:r>
              <a:rPr lang="en-US" dirty="0" smtClean="0"/>
              <a:t>Behind the Scene</a:t>
            </a:r>
            <a:endParaRPr lang="en-US" dirty="0"/>
          </a:p>
          <a:p>
            <a:r>
              <a:rPr lang="en-US" dirty="0" smtClean="0"/>
              <a:t>Customizing the Solution</a:t>
            </a:r>
          </a:p>
          <a:p>
            <a:r>
              <a:rPr lang="en-US" dirty="0" smtClean="0"/>
              <a:t>Disclaimer</a:t>
            </a:r>
          </a:p>
          <a:p>
            <a:r>
              <a:rPr lang="en-US" dirty="0" smtClean="0"/>
              <a:t>Progress Report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Problem and Motivation: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Laptop </a:t>
            </a:r>
            <a:r>
              <a:rPr lang="en-US" dirty="0"/>
              <a:t>theft is a very common problem. Specifically we will focus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/>
              <a:t>the FIU environment where </a:t>
            </a:r>
            <a:r>
              <a:rPr lang="en-US" dirty="0" smtClean="0"/>
              <a:t>the school </a:t>
            </a:r>
            <a:r>
              <a:rPr lang="en-US" dirty="0"/>
              <a:t>has experienced a rash of laptop </a:t>
            </a:r>
            <a:r>
              <a:rPr lang="en-US" dirty="0" smtClean="0"/>
              <a:t>thefts particularly Mac.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1.1 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200"/>
            <a:ext cx="4559034" cy="3419277"/>
          </a:xfrm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use the </a:t>
            </a:r>
            <a:r>
              <a:rPr lang="en-US" dirty="0" smtClean="0"/>
              <a:t>following agent procedures Camera Picture Capture and a few additional procedures to aid in an effort to recover stolen laptops. 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2.1</a:t>
            </a:r>
            <a:endParaRPr lang="en-US" dirty="0"/>
          </a:p>
        </p:txBody>
      </p:sp>
      <p:pic>
        <p:nvPicPr>
          <p:cNvPr id="4" name="Content Placeholder 3" descr="Fig 13.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981199"/>
            <a:ext cx="7802880" cy="383438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299960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Behind the Scene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Capture </a:t>
            </a:r>
            <a:r>
              <a:rPr lang="en-US" dirty="0"/>
              <a:t>camera </a:t>
            </a:r>
            <a:r>
              <a:rPr lang="en-US" dirty="0" smtClean="0"/>
              <a:t>uses the port “</a:t>
            </a:r>
            <a:r>
              <a:rPr lang="en-US" dirty="0" err="1" smtClean="0"/>
              <a:t>isightcapture</a:t>
            </a:r>
            <a:r>
              <a:rPr lang="en-US" dirty="0" smtClean="0"/>
              <a:t>” to turn the web camera on silently behind the scenes and take pictures of the user and stores the pictures in the </a:t>
            </a:r>
            <a:r>
              <a:rPr lang="en-US" dirty="0" err="1" smtClean="0"/>
              <a:t>Kserver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 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http://www.theage.com.au/digital-life/computers/sprung-by-facebook-geek-justice-for-pornsurfing-laptop-thief-20090812-ehpa.html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Customizing the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</a:t>
            </a:r>
            <a:r>
              <a:rPr lang="en-US" dirty="0" smtClean="0"/>
              <a:t>There is a lot of room for customization with this project and ideas such as expanding our range….</a:t>
            </a:r>
          </a:p>
          <a:p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nclude PCs in recovery </a:t>
            </a:r>
          </a:p>
          <a:p>
            <a:r>
              <a:rPr lang="en-US" dirty="0"/>
              <a:t>R</a:t>
            </a:r>
            <a:r>
              <a:rPr lang="en-US" dirty="0" smtClean="0"/>
              <a:t>unning a script to check to see </a:t>
            </a:r>
            <a:r>
              <a:rPr lang="en-US" dirty="0" smtClean="0"/>
              <a:t>what platform the computer is before implementing any script.</a:t>
            </a:r>
          </a:p>
          <a:p>
            <a:r>
              <a:rPr lang="en-US" dirty="0" smtClean="0"/>
              <a:t>Running a script to check if the computer has a webcam.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226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Revolution</vt:lpstr>
      <vt:lpstr>Recovering Stolen Computers and Laptops</vt:lpstr>
      <vt:lpstr>Agenda</vt:lpstr>
      <vt:lpstr>Problem and Motivation:</vt:lpstr>
      <vt:lpstr>Fig 1.1 </vt:lpstr>
      <vt:lpstr>Solution</vt:lpstr>
      <vt:lpstr>Fig 2.1</vt:lpstr>
      <vt:lpstr>Behind the Scene</vt:lpstr>
      <vt:lpstr>Fig 3.1</vt:lpstr>
      <vt:lpstr>Customizing the Solution</vt:lpstr>
      <vt:lpstr>Disclaimer</vt:lpstr>
      <vt:lpstr>Progress Report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Feature-Based Analysis &amp; Comparison of IT Automation Tools: Comparing Kaseya to Log Me In  Developed By: Christine Marie Rodriguez Richard Calvo  Advisor: Dr. S. Masoud Sadjadi School of Computing and Information Sciences Florida International University</dc:title>
  <dc:creator>Christie Marie</dc:creator>
  <cp:lastModifiedBy>Omari</cp:lastModifiedBy>
  <cp:revision>98</cp:revision>
  <dcterms:created xsi:type="dcterms:W3CDTF">2011-11-14T16:07:18Z</dcterms:created>
  <dcterms:modified xsi:type="dcterms:W3CDTF">2011-11-21T21:28:04Z</dcterms:modified>
</cp:coreProperties>
</file>